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</p:sldIdLst>
  <p:sldSz cx="25146000" cy="32369125"/>
  <p:notesSz cx="6858000" cy="9144000"/>
  <p:defaultTextStyle>
    <a:defPPr>
      <a:defRPr lang="en-US"/>
    </a:defPPr>
    <a:lvl1pPr marL="0" algn="l" defTabSz="2760722" rtl="0" eaLnBrk="1" latinLnBrk="0" hangingPunct="1">
      <a:defRPr sz="5435" kern="1200">
        <a:solidFill>
          <a:schemeClr val="tx1"/>
        </a:solidFill>
        <a:latin typeface="+mn-lt"/>
        <a:ea typeface="+mn-ea"/>
        <a:cs typeface="+mn-cs"/>
      </a:defRPr>
    </a:lvl1pPr>
    <a:lvl2pPr marL="1380360" algn="l" defTabSz="2760722" rtl="0" eaLnBrk="1" latinLnBrk="0" hangingPunct="1">
      <a:defRPr sz="5435" kern="1200">
        <a:solidFill>
          <a:schemeClr val="tx1"/>
        </a:solidFill>
        <a:latin typeface="+mn-lt"/>
        <a:ea typeface="+mn-ea"/>
        <a:cs typeface="+mn-cs"/>
      </a:defRPr>
    </a:lvl2pPr>
    <a:lvl3pPr marL="2760722" algn="l" defTabSz="2760722" rtl="0" eaLnBrk="1" latinLnBrk="0" hangingPunct="1">
      <a:defRPr sz="5435" kern="1200">
        <a:solidFill>
          <a:schemeClr val="tx1"/>
        </a:solidFill>
        <a:latin typeface="+mn-lt"/>
        <a:ea typeface="+mn-ea"/>
        <a:cs typeface="+mn-cs"/>
      </a:defRPr>
    </a:lvl3pPr>
    <a:lvl4pPr marL="4141082" algn="l" defTabSz="2760722" rtl="0" eaLnBrk="1" latinLnBrk="0" hangingPunct="1">
      <a:defRPr sz="5435" kern="1200">
        <a:solidFill>
          <a:schemeClr val="tx1"/>
        </a:solidFill>
        <a:latin typeface="+mn-lt"/>
        <a:ea typeface="+mn-ea"/>
        <a:cs typeface="+mn-cs"/>
      </a:defRPr>
    </a:lvl4pPr>
    <a:lvl5pPr marL="5521443" algn="l" defTabSz="2760722" rtl="0" eaLnBrk="1" latinLnBrk="0" hangingPunct="1">
      <a:defRPr sz="5435" kern="1200">
        <a:solidFill>
          <a:schemeClr val="tx1"/>
        </a:solidFill>
        <a:latin typeface="+mn-lt"/>
        <a:ea typeface="+mn-ea"/>
        <a:cs typeface="+mn-cs"/>
      </a:defRPr>
    </a:lvl5pPr>
    <a:lvl6pPr marL="6901803" algn="l" defTabSz="2760722" rtl="0" eaLnBrk="1" latinLnBrk="0" hangingPunct="1">
      <a:defRPr sz="5435" kern="1200">
        <a:solidFill>
          <a:schemeClr val="tx1"/>
        </a:solidFill>
        <a:latin typeface="+mn-lt"/>
        <a:ea typeface="+mn-ea"/>
        <a:cs typeface="+mn-cs"/>
      </a:defRPr>
    </a:lvl6pPr>
    <a:lvl7pPr marL="8282164" algn="l" defTabSz="2760722" rtl="0" eaLnBrk="1" latinLnBrk="0" hangingPunct="1">
      <a:defRPr sz="5435" kern="1200">
        <a:solidFill>
          <a:schemeClr val="tx1"/>
        </a:solidFill>
        <a:latin typeface="+mn-lt"/>
        <a:ea typeface="+mn-ea"/>
        <a:cs typeface="+mn-cs"/>
      </a:defRPr>
    </a:lvl7pPr>
    <a:lvl8pPr marL="9662525" algn="l" defTabSz="2760722" rtl="0" eaLnBrk="1" latinLnBrk="0" hangingPunct="1">
      <a:defRPr sz="5435" kern="1200">
        <a:solidFill>
          <a:schemeClr val="tx1"/>
        </a:solidFill>
        <a:latin typeface="+mn-lt"/>
        <a:ea typeface="+mn-ea"/>
        <a:cs typeface="+mn-cs"/>
      </a:defRPr>
    </a:lvl8pPr>
    <a:lvl9pPr marL="11042885" algn="l" defTabSz="2760722" rtl="0" eaLnBrk="1" latinLnBrk="0" hangingPunct="1">
      <a:defRPr sz="543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3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97" autoAdjust="0"/>
    <p:restoredTop sz="94660"/>
  </p:normalViewPr>
  <p:slideViewPr>
    <p:cSldViewPr snapToGrid="0">
      <p:cViewPr>
        <p:scale>
          <a:sx n="60" d="100"/>
          <a:sy n="60" d="100"/>
        </p:scale>
        <p:origin x="3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950" y="5297449"/>
            <a:ext cx="21374100" cy="11269251"/>
          </a:xfrm>
        </p:spPr>
        <p:txBody>
          <a:bodyPr anchor="b"/>
          <a:lstStyle>
            <a:lvl1pPr algn="ctr">
              <a:defRPr sz="16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3250" y="17001286"/>
            <a:ext cx="18859500" cy="7815043"/>
          </a:xfrm>
        </p:spPr>
        <p:txBody>
          <a:bodyPr/>
          <a:lstStyle>
            <a:lvl1pPr marL="0" indent="0" algn="ctr">
              <a:buNone/>
              <a:defRPr sz="6600"/>
            </a:lvl1pPr>
            <a:lvl2pPr marL="1257300" indent="0" algn="ctr">
              <a:buNone/>
              <a:defRPr sz="5500"/>
            </a:lvl2pPr>
            <a:lvl3pPr marL="2514600" indent="0" algn="ctr">
              <a:buNone/>
              <a:defRPr sz="4950"/>
            </a:lvl3pPr>
            <a:lvl4pPr marL="3771900" indent="0" algn="ctr">
              <a:buNone/>
              <a:defRPr sz="4400"/>
            </a:lvl4pPr>
            <a:lvl5pPr marL="5029200" indent="0" algn="ctr">
              <a:buNone/>
              <a:defRPr sz="4400"/>
            </a:lvl5pPr>
            <a:lvl6pPr marL="6286500" indent="0" algn="ctr">
              <a:buNone/>
              <a:defRPr sz="4400"/>
            </a:lvl6pPr>
            <a:lvl7pPr marL="7543800" indent="0" algn="ctr">
              <a:buNone/>
              <a:defRPr sz="4400"/>
            </a:lvl7pPr>
            <a:lvl8pPr marL="8801100" indent="0" algn="ctr">
              <a:buNone/>
              <a:defRPr sz="4400"/>
            </a:lvl8pPr>
            <a:lvl9pPr marL="10058400" indent="0" algn="ctr">
              <a:buNone/>
              <a:defRPr sz="4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9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995108" y="1723356"/>
            <a:ext cx="5422106" cy="27431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8789" y="1723356"/>
            <a:ext cx="15951994" cy="274313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1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692" y="8069812"/>
            <a:ext cx="21688425" cy="13464654"/>
          </a:xfrm>
        </p:spPr>
        <p:txBody>
          <a:bodyPr anchor="b"/>
          <a:lstStyle>
            <a:lvl1pPr>
              <a:defRPr sz="16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5692" y="21661847"/>
            <a:ext cx="21688425" cy="7080744"/>
          </a:xfrm>
        </p:spPr>
        <p:txBody>
          <a:bodyPr/>
          <a:lstStyle>
            <a:lvl1pPr marL="0" indent="0">
              <a:buNone/>
              <a:defRPr sz="6600">
                <a:solidFill>
                  <a:schemeClr val="tx1"/>
                </a:solidFill>
              </a:defRPr>
            </a:lvl1pPr>
            <a:lvl2pPr marL="125730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2pPr>
            <a:lvl3pPr marL="2514600" indent="0">
              <a:buNone/>
              <a:defRPr sz="4950">
                <a:solidFill>
                  <a:schemeClr val="tx1">
                    <a:tint val="75000"/>
                  </a:schemeClr>
                </a:solidFill>
              </a:defRPr>
            </a:lvl3pPr>
            <a:lvl4pPr marL="37719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0292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62865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75438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88011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00584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8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8788" y="8616781"/>
            <a:ext cx="10687050" cy="20537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30163" y="8616781"/>
            <a:ext cx="10687050" cy="20537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063" y="1723363"/>
            <a:ext cx="21688425" cy="62565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065" y="7934934"/>
            <a:ext cx="10637935" cy="3888788"/>
          </a:xfrm>
        </p:spPr>
        <p:txBody>
          <a:bodyPr anchor="b"/>
          <a:lstStyle>
            <a:lvl1pPr marL="0" indent="0">
              <a:buNone/>
              <a:defRPr sz="6600" b="1"/>
            </a:lvl1pPr>
            <a:lvl2pPr marL="1257300" indent="0">
              <a:buNone/>
              <a:defRPr sz="5500" b="1"/>
            </a:lvl2pPr>
            <a:lvl3pPr marL="2514600" indent="0">
              <a:buNone/>
              <a:defRPr sz="4950" b="1"/>
            </a:lvl3pPr>
            <a:lvl4pPr marL="3771900" indent="0">
              <a:buNone/>
              <a:defRPr sz="4400" b="1"/>
            </a:lvl4pPr>
            <a:lvl5pPr marL="5029200" indent="0">
              <a:buNone/>
              <a:defRPr sz="4400" b="1"/>
            </a:lvl5pPr>
            <a:lvl6pPr marL="6286500" indent="0">
              <a:buNone/>
              <a:defRPr sz="4400" b="1"/>
            </a:lvl6pPr>
            <a:lvl7pPr marL="7543800" indent="0">
              <a:buNone/>
              <a:defRPr sz="4400" b="1"/>
            </a:lvl7pPr>
            <a:lvl8pPr marL="8801100" indent="0">
              <a:buNone/>
              <a:defRPr sz="4400" b="1"/>
            </a:lvl8pPr>
            <a:lvl9pPr marL="10058400" indent="0">
              <a:buNone/>
              <a:defRPr sz="4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2065" y="11823722"/>
            <a:ext cx="10637935" cy="17390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30164" y="7934934"/>
            <a:ext cx="10690325" cy="3888788"/>
          </a:xfrm>
        </p:spPr>
        <p:txBody>
          <a:bodyPr anchor="b"/>
          <a:lstStyle>
            <a:lvl1pPr marL="0" indent="0">
              <a:buNone/>
              <a:defRPr sz="6600" b="1"/>
            </a:lvl1pPr>
            <a:lvl2pPr marL="1257300" indent="0">
              <a:buNone/>
              <a:defRPr sz="5500" b="1"/>
            </a:lvl2pPr>
            <a:lvl3pPr marL="2514600" indent="0">
              <a:buNone/>
              <a:defRPr sz="4950" b="1"/>
            </a:lvl3pPr>
            <a:lvl4pPr marL="3771900" indent="0">
              <a:buNone/>
              <a:defRPr sz="4400" b="1"/>
            </a:lvl4pPr>
            <a:lvl5pPr marL="5029200" indent="0">
              <a:buNone/>
              <a:defRPr sz="4400" b="1"/>
            </a:lvl5pPr>
            <a:lvl6pPr marL="6286500" indent="0">
              <a:buNone/>
              <a:defRPr sz="4400" b="1"/>
            </a:lvl6pPr>
            <a:lvl7pPr marL="7543800" indent="0">
              <a:buNone/>
              <a:defRPr sz="4400" b="1"/>
            </a:lvl7pPr>
            <a:lvl8pPr marL="8801100" indent="0">
              <a:buNone/>
              <a:defRPr sz="4400" b="1"/>
            </a:lvl8pPr>
            <a:lvl9pPr marL="10058400" indent="0">
              <a:buNone/>
              <a:defRPr sz="4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30164" y="11823722"/>
            <a:ext cx="10690325" cy="17390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0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1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1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063" y="2157942"/>
            <a:ext cx="8110240" cy="7552796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0325" y="4660562"/>
            <a:ext cx="12730163" cy="23003059"/>
          </a:xfrm>
        </p:spPr>
        <p:txBody>
          <a:bodyPr/>
          <a:lstStyle>
            <a:lvl1pPr>
              <a:defRPr sz="8800"/>
            </a:lvl1pPr>
            <a:lvl2pPr>
              <a:defRPr sz="7700"/>
            </a:lvl2pPr>
            <a:lvl3pPr>
              <a:defRPr sz="66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063" y="9710738"/>
            <a:ext cx="8110240" cy="17990342"/>
          </a:xfrm>
        </p:spPr>
        <p:txBody>
          <a:bodyPr/>
          <a:lstStyle>
            <a:lvl1pPr marL="0" indent="0">
              <a:buNone/>
              <a:defRPr sz="4400"/>
            </a:lvl1pPr>
            <a:lvl2pPr marL="1257300" indent="0">
              <a:buNone/>
              <a:defRPr sz="3850"/>
            </a:lvl2pPr>
            <a:lvl3pPr marL="2514600" indent="0">
              <a:buNone/>
              <a:defRPr sz="3300"/>
            </a:lvl3pPr>
            <a:lvl4pPr marL="3771900" indent="0">
              <a:buNone/>
              <a:defRPr sz="2750"/>
            </a:lvl4pPr>
            <a:lvl5pPr marL="5029200" indent="0">
              <a:buNone/>
              <a:defRPr sz="2750"/>
            </a:lvl5pPr>
            <a:lvl6pPr marL="6286500" indent="0">
              <a:buNone/>
              <a:defRPr sz="2750"/>
            </a:lvl6pPr>
            <a:lvl7pPr marL="7543800" indent="0">
              <a:buNone/>
              <a:defRPr sz="2750"/>
            </a:lvl7pPr>
            <a:lvl8pPr marL="8801100" indent="0">
              <a:buNone/>
              <a:defRPr sz="2750"/>
            </a:lvl8pPr>
            <a:lvl9pPr marL="10058400" indent="0">
              <a:buNone/>
              <a:defRPr sz="2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063" y="2157942"/>
            <a:ext cx="8110240" cy="7552796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690325" y="4660562"/>
            <a:ext cx="12730163" cy="23003059"/>
          </a:xfrm>
        </p:spPr>
        <p:txBody>
          <a:bodyPr anchor="t"/>
          <a:lstStyle>
            <a:lvl1pPr marL="0" indent="0">
              <a:buNone/>
              <a:defRPr sz="8800"/>
            </a:lvl1pPr>
            <a:lvl2pPr marL="1257300" indent="0">
              <a:buNone/>
              <a:defRPr sz="7700"/>
            </a:lvl2pPr>
            <a:lvl3pPr marL="2514600" indent="0">
              <a:buNone/>
              <a:defRPr sz="6600"/>
            </a:lvl3pPr>
            <a:lvl4pPr marL="3771900" indent="0">
              <a:buNone/>
              <a:defRPr sz="5500"/>
            </a:lvl4pPr>
            <a:lvl5pPr marL="5029200" indent="0">
              <a:buNone/>
              <a:defRPr sz="5500"/>
            </a:lvl5pPr>
            <a:lvl6pPr marL="6286500" indent="0">
              <a:buNone/>
              <a:defRPr sz="5500"/>
            </a:lvl6pPr>
            <a:lvl7pPr marL="7543800" indent="0">
              <a:buNone/>
              <a:defRPr sz="5500"/>
            </a:lvl7pPr>
            <a:lvl8pPr marL="8801100" indent="0">
              <a:buNone/>
              <a:defRPr sz="5500"/>
            </a:lvl8pPr>
            <a:lvl9pPr marL="10058400" indent="0">
              <a:buNone/>
              <a:defRPr sz="5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063" y="9710738"/>
            <a:ext cx="8110240" cy="17990342"/>
          </a:xfrm>
        </p:spPr>
        <p:txBody>
          <a:bodyPr/>
          <a:lstStyle>
            <a:lvl1pPr marL="0" indent="0">
              <a:buNone/>
              <a:defRPr sz="4400"/>
            </a:lvl1pPr>
            <a:lvl2pPr marL="1257300" indent="0">
              <a:buNone/>
              <a:defRPr sz="3850"/>
            </a:lvl2pPr>
            <a:lvl3pPr marL="2514600" indent="0">
              <a:buNone/>
              <a:defRPr sz="3300"/>
            </a:lvl3pPr>
            <a:lvl4pPr marL="3771900" indent="0">
              <a:buNone/>
              <a:defRPr sz="2750"/>
            </a:lvl4pPr>
            <a:lvl5pPr marL="5029200" indent="0">
              <a:buNone/>
              <a:defRPr sz="2750"/>
            </a:lvl5pPr>
            <a:lvl6pPr marL="6286500" indent="0">
              <a:buNone/>
              <a:defRPr sz="2750"/>
            </a:lvl6pPr>
            <a:lvl7pPr marL="7543800" indent="0">
              <a:buNone/>
              <a:defRPr sz="2750"/>
            </a:lvl7pPr>
            <a:lvl8pPr marL="8801100" indent="0">
              <a:buNone/>
              <a:defRPr sz="2750"/>
            </a:lvl8pPr>
            <a:lvl9pPr marL="10058400" indent="0">
              <a:buNone/>
              <a:defRPr sz="2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438D-007E-4D91-83A5-A268868BE287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1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8788" y="1723363"/>
            <a:ext cx="21688425" cy="6256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8" y="8616781"/>
            <a:ext cx="21688425" cy="2053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28788" y="30001391"/>
            <a:ext cx="5657850" cy="172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8438D-007E-4D91-83A5-A268868BE287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613" y="30001391"/>
            <a:ext cx="8486775" cy="172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59363" y="30001391"/>
            <a:ext cx="5657850" cy="172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CD0A4-64B7-4F9B-A24B-6F608B6BF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2514600" rtl="0" eaLnBrk="1" latinLnBrk="0" hangingPunct="1">
        <a:lnSpc>
          <a:spcPct val="90000"/>
        </a:lnSpc>
        <a:spcBef>
          <a:spcPct val="0"/>
        </a:spcBef>
        <a:buNone/>
        <a:defRPr sz="1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8650" indent="-628650" algn="l" defTabSz="2514600" rtl="0" eaLnBrk="1" latinLnBrk="0" hangingPunct="1">
        <a:lnSpc>
          <a:spcPct val="90000"/>
        </a:lnSpc>
        <a:spcBef>
          <a:spcPts val="275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885950" indent="-628650" algn="l" defTabSz="2514600" rtl="0" eaLnBrk="1" latinLnBrk="0" hangingPunct="1">
        <a:lnSpc>
          <a:spcPct val="90000"/>
        </a:lnSpc>
        <a:spcBef>
          <a:spcPts val="1375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143250" indent="-628650" algn="l" defTabSz="2514600" rtl="0" eaLnBrk="1" latinLnBrk="0" hangingPunct="1">
        <a:lnSpc>
          <a:spcPct val="90000"/>
        </a:lnSpc>
        <a:spcBef>
          <a:spcPts val="1375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3pPr>
      <a:lvl4pPr marL="4400550" indent="-628650" algn="l" defTabSz="2514600" rtl="0" eaLnBrk="1" latinLnBrk="0" hangingPunct="1">
        <a:lnSpc>
          <a:spcPct val="90000"/>
        </a:lnSpc>
        <a:spcBef>
          <a:spcPts val="1375"/>
        </a:spcBef>
        <a:buFont typeface="Arial" panose="020B0604020202020204" pitchFamily="34" charset="0"/>
        <a:buChar char="•"/>
        <a:defRPr sz="4950" kern="1200">
          <a:solidFill>
            <a:schemeClr val="tx1"/>
          </a:solidFill>
          <a:latin typeface="+mn-lt"/>
          <a:ea typeface="+mn-ea"/>
          <a:cs typeface="+mn-cs"/>
        </a:defRPr>
      </a:lvl4pPr>
      <a:lvl5pPr marL="5657850" indent="-628650" algn="l" defTabSz="2514600" rtl="0" eaLnBrk="1" latinLnBrk="0" hangingPunct="1">
        <a:lnSpc>
          <a:spcPct val="90000"/>
        </a:lnSpc>
        <a:spcBef>
          <a:spcPts val="1375"/>
        </a:spcBef>
        <a:buFont typeface="Arial" panose="020B0604020202020204" pitchFamily="34" charset="0"/>
        <a:buChar char="•"/>
        <a:defRPr sz="4950" kern="1200">
          <a:solidFill>
            <a:schemeClr val="tx1"/>
          </a:solidFill>
          <a:latin typeface="+mn-lt"/>
          <a:ea typeface="+mn-ea"/>
          <a:cs typeface="+mn-cs"/>
        </a:defRPr>
      </a:lvl5pPr>
      <a:lvl6pPr marL="6915150" indent="-628650" algn="l" defTabSz="2514600" rtl="0" eaLnBrk="1" latinLnBrk="0" hangingPunct="1">
        <a:lnSpc>
          <a:spcPct val="90000"/>
        </a:lnSpc>
        <a:spcBef>
          <a:spcPts val="1375"/>
        </a:spcBef>
        <a:buFont typeface="Arial" panose="020B0604020202020204" pitchFamily="34" charset="0"/>
        <a:buChar char="•"/>
        <a:defRPr sz="4950" kern="1200">
          <a:solidFill>
            <a:schemeClr val="tx1"/>
          </a:solidFill>
          <a:latin typeface="+mn-lt"/>
          <a:ea typeface="+mn-ea"/>
          <a:cs typeface="+mn-cs"/>
        </a:defRPr>
      </a:lvl6pPr>
      <a:lvl7pPr marL="8172450" indent="-628650" algn="l" defTabSz="2514600" rtl="0" eaLnBrk="1" latinLnBrk="0" hangingPunct="1">
        <a:lnSpc>
          <a:spcPct val="90000"/>
        </a:lnSpc>
        <a:spcBef>
          <a:spcPts val="1375"/>
        </a:spcBef>
        <a:buFont typeface="Arial" panose="020B0604020202020204" pitchFamily="34" charset="0"/>
        <a:buChar char="•"/>
        <a:defRPr sz="4950" kern="1200">
          <a:solidFill>
            <a:schemeClr val="tx1"/>
          </a:solidFill>
          <a:latin typeface="+mn-lt"/>
          <a:ea typeface="+mn-ea"/>
          <a:cs typeface="+mn-cs"/>
        </a:defRPr>
      </a:lvl7pPr>
      <a:lvl8pPr marL="9429750" indent="-628650" algn="l" defTabSz="2514600" rtl="0" eaLnBrk="1" latinLnBrk="0" hangingPunct="1">
        <a:lnSpc>
          <a:spcPct val="90000"/>
        </a:lnSpc>
        <a:spcBef>
          <a:spcPts val="1375"/>
        </a:spcBef>
        <a:buFont typeface="Arial" panose="020B0604020202020204" pitchFamily="34" charset="0"/>
        <a:buChar char="•"/>
        <a:defRPr sz="4950" kern="1200">
          <a:solidFill>
            <a:schemeClr val="tx1"/>
          </a:solidFill>
          <a:latin typeface="+mn-lt"/>
          <a:ea typeface="+mn-ea"/>
          <a:cs typeface="+mn-cs"/>
        </a:defRPr>
      </a:lvl8pPr>
      <a:lvl9pPr marL="10687050" indent="-628650" algn="l" defTabSz="2514600" rtl="0" eaLnBrk="1" latinLnBrk="0" hangingPunct="1">
        <a:lnSpc>
          <a:spcPct val="90000"/>
        </a:lnSpc>
        <a:spcBef>
          <a:spcPts val="1375"/>
        </a:spcBef>
        <a:buFont typeface="Arial" panose="020B0604020202020204" pitchFamily="34" charset="0"/>
        <a:buChar char="•"/>
        <a:defRPr sz="4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4600" rtl="0" eaLnBrk="1" latinLnBrk="0" hangingPunct="1">
        <a:defRPr sz="4950" kern="1200">
          <a:solidFill>
            <a:schemeClr val="tx1"/>
          </a:solidFill>
          <a:latin typeface="+mn-lt"/>
          <a:ea typeface="+mn-ea"/>
          <a:cs typeface="+mn-cs"/>
        </a:defRPr>
      </a:lvl1pPr>
      <a:lvl2pPr marL="1257300" algn="l" defTabSz="2514600" rtl="0" eaLnBrk="1" latinLnBrk="0" hangingPunct="1">
        <a:defRPr sz="4950" kern="1200">
          <a:solidFill>
            <a:schemeClr val="tx1"/>
          </a:solidFill>
          <a:latin typeface="+mn-lt"/>
          <a:ea typeface="+mn-ea"/>
          <a:cs typeface="+mn-cs"/>
        </a:defRPr>
      </a:lvl2pPr>
      <a:lvl3pPr marL="2514600" algn="l" defTabSz="2514600" rtl="0" eaLnBrk="1" latinLnBrk="0" hangingPunct="1">
        <a:defRPr sz="4950" kern="1200">
          <a:solidFill>
            <a:schemeClr val="tx1"/>
          </a:solidFill>
          <a:latin typeface="+mn-lt"/>
          <a:ea typeface="+mn-ea"/>
          <a:cs typeface="+mn-cs"/>
        </a:defRPr>
      </a:lvl3pPr>
      <a:lvl4pPr marL="3771900" algn="l" defTabSz="2514600" rtl="0" eaLnBrk="1" latinLnBrk="0" hangingPunct="1">
        <a:defRPr sz="4950" kern="1200">
          <a:solidFill>
            <a:schemeClr val="tx1"/>
          </a:solidFill>
          <a:latin typeface="+mn-lt"/>
          <a:ea typeface="+mn-ea"/>
          <a:cs typeface="+mn-cs"/>
        </a:defRPr>
      </a:lvl4pPr>
      <a:lvl5pPr marL="5029200" algn="l" defTabSz="2514600" rtl="0" eaLnBrk="1" latinLnBrk="0" hangingPunct="1">
        <a:defRPr sz="4950" kern="1200">
          <a:solidFill>
            <a:schemeClr val="tx1"/>
          </a:solidFill>
          <a:latin typeface="+mn-lt"/>
          <a:ea typeface="+mn-ea"/>
          <a:cs typeface="+mn-cs"/>
        </a:defRPr>
      </a:lvl5pPr>
      <a:lvl6pPr marL="6286500" algn="l" defTabSz="2514600" rtl="0" eaLnBrk="1" latinLnBrk="0" hangingPunct="1">
        <a:defRPr sz="4950" kern="1200">
          <a:solidFill>
            <a:schemeClr val="tx1"/>
          </a:solidFill>
          <a:latin typeface="+mn-lt"/>
          <a:ea typeface="+mn-ea"/>
          <a:cs typeface="+mn-cs"/>
        </a:defRPr>
      </a:lvl6pPr>
      <a:lvl7pPr marL="7543800" algn="l" defTabSz="2514600" rtl="0" eaLnBrk="1" latinLnBrk="0" hangingPunct="1">
        <a:defRPr sz="4950" kern="1200">
          <a:solidFill>
            <a:schemeClr val="tx1"/>
          </a:solidFill>
          <a:latin typeface="+mn-lt"/>
          <a:ea typeface="+mn-ea"/>
          <a:cs typeface="+mn-cs"/>
        </a:defRPr>
      </a:lvl7pPr>
      <a:lvl8pPr marL="8801100" algn="l" defTabSz="2514600" rtl="0" eaLnBrk="1" latinLnBrk="0" hangingPunct="1">
        <a:defRPr sz="4950" kern="1200">
          <a:solidFill>
            <a:schemeClr val="tx1"/>
          </a:solidFill>
          <a:latin typeface="+mn-lt"/>
          <a:ea typeface="+mn-ea"/>
          <a:cs typeface="+mn-cs"/>
        </a:defRPr>
      </a:lvl8pPr>
      <a:lvl9pPr marL="10058400" algn="l" defTabSz="2514600" rtl="0" eaLnBrk="1" latinLnBrk="0" hangingPunct="1">
        <a:defRPr sz="4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34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BD96486-F22A-4995-8718-8F15BD921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96"/>
          <a:stretch/>
        </p:blipFill>
        <p:spPr>
          <a:xfrm>
            <a:off x="424096" y="4008213"/>
            <a:ext cx="24326905" cy="49527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4E444A-88F0-433A-927A-236213401F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0" t="19784"/>
          <a:stretch/>
        </p:blipFill>
        <p:spPr>
          <a:xfrm>
            <a:off x="12573000" y="9307227"/>
            <a:ext cx="12181098" cy="226293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9006BA-89F4-40A1-B20D-1863BD5222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7" r="51395"/>
          <a:stretch/>
        </p:blipFill>
        <p:spPr>
          <a:xfrm>
            <a:off x="435458" y="9274587"/>
            <a:ext cx="11817501" cy="22629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807" y="4155741"/>
            <a:ext cx="23171542" cy="4805203"/>
          </a:xfrm>
        </p:spPr>
        <p:txBody>
          <a:bodyPr>
            <a:noAutofit/>
          </a:bodyPr>
          <a:lstStyle/>
          <a:p>
            <a:r>
              <a:rPr lang="en-US" sz="5893" b="1" dirty="0">
                <a:latin typeface="Arial" panose="020B0604020202020204" pitchFamily="34" charset="0"/>
                <a:cs typeface="Arial" panose="020B0604020202020204" pitchFamily="34" charset="0"/>
              </a:rPr>
              <a:t>Title ….… Title …..… Title …..… Title …….. Title …..… Title …..… Title …….. Title …..… Title …..… Title ……..</a:t>
            </a:r>
            <a:br>
              <a:rPr lang="en-US" sz="589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43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US" sz="3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43" u="sng" dirty="0">
                <a:latin typeface="Arial" panose="020B0604020202020204" pitchFamily="34" charset="0"/>
                <a:cs typeface="Arial" panose="020B0604020202020204" pitchFamily="34" charset="0"/>
              </a:rPr>
              <a:t>Author Name </a:t>
            </a:r>
            <a:r>
              <a:rPr lang="en-US" sz="3143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143" dirty="0">
                <a:latin typeface="Arial" panose="020B0604020202020204" pitchFamily="34" charset="0"/>
                <a:cs typeface="Arial" panose="020B0604020202020204" pitchFamily="34" charset="0"/>
              </a:rPr>
              <a:t>, Author Name ⃰ </a:t>
            </a:r>
            <a:r>
              <a:rPr lang="en-US" sz="3143" baseline="30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143" dirty="0">
                <a:latin typeface="Arial" panose="020B0604020202020204" pitchFamily="34" charset="0"/>
                <a:cs typeface="Arial" panose="020B0604020202020204" pitchFamily="34" charset="0"/>
              </a:rPr>
              <a:t>, Author Name </a:t>
            </a:r>
            <a:r>
              <a:rPr lang="en-US" sz="3143" baseline="30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143" dirty="0">
                <a:latin typeface="Arial" panose="020B0604020202020204" pitchFamily="34" charset="0"/>
                <a:cs typeface="Arial" panose="020B0604020202020204" pitchFamily="34" charset="0"/>
              </a:rPr>
              <a:t>, ….</a:t>
            </a:r>
            <a:br>
              <a:rPr lang="fa-IR" sz="3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43" dirty="0">
                <a:latin typeface="Arial" panose="020B0604020202020204" pitchFamily="34" charset="0"/>
                <a:cs typeface="Arial" panose="020B0604020202020204" pitchFamily="34" charset="0"/>
              </a:rPr>
              <a:t>Corresponding Author E-mail : …………….</a:t>
            </a:r>
            <a:br>
              <a:rPr lang="en-US" sz="3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43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US" sz="3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43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143" dirty="0">
                <a:latin typeface="Arial" panose="020B0604020202020204" pitchFamily="34" charset="0"/>
                <a:cs typeface="Arial" panose="020B0604020202020204" pitchFamily="34" charset="0"/>
              </a:rPr>
              <a:t> Department Of Chemistry……. </a:t>
            </a:r>
            <a:br>
              <a:rPr lang="en-US" sz="3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43" baseline="30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143" dirty="0">
                <a:latin typeface="Arial" panose="020B0604020202020204" pitchFamily="34" charset="0"/>
                <a:cs typeface="Arial" panose="020B0604020202020204" pitchFamily="34" charset="0"/>
              </a:rPr>
              <a:t> Department Of Chemistry……..</a:t>
            </a:r>
            <a:br>
              <a:rPr lang="en-US" sz="3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43" baseline="30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143" dirty="0">
                <a:latin typeface="Arial" panose="020B0604020202020204" pitchFamily="34" charset="0"/>
                <a:cs typeface="Arial" panose="020B0604020202020204" pitchFamily="34" charset="0"/>
              </a:rPr>
              <a:t> Department Of Chemistry……..</a:t>
            </a:r>
            <a:endParaRPr lang="en-US" sz="64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931" y="9480963"/>
            <a:ext cx="11384868" cy="2225902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928" b="1" dirty="0"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75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928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928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928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928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928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928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928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75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928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928" b="1" dirty="0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75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92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3038938" y="9475724"/>
            <a:ext cx="11384868" cy="22259026"/>
          </a:xfrm>
          <a:prstGeom prst="rect">
            <a:avLst/>
          </a:prstGeom>
        </p:spPr>
        <p:txBody>
          <a:bodyPr vert="horz" lIns="89807" tIns="44904" rIns="89807" bIns="44904" rtlCol="0" anchor="t">
            <a:normAutofit/>
          </a:bodyPr>
          <a:lstStyle>
            <a:lvl1pPr marL="0" indent="0" algn="l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5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280160" indent="0" algn="ctr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504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560320" indent="0" algn="ctr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448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840480" indent="0" algn="ctr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392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5120640" indent="0" algn="ctr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392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6400800" indent="0" algn="ctr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392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7680960" indent="0" algn="ctr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392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8961120" indent="0" algn="ctr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392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0241280" indent="0" algn="ctr" defTabSz="1280160" rtl="0" eaLnBrk="1" latinLnBrk="0" hangingPunct="1">
              <a:spcBef>
                <a:spcPct val="20000"/>
              </a:spcBef>
              <a:spcAft>
                <a:spcPts val="16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392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2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&amp; discussion</a:t>
            </a:r>
          </a:p>
          <a:p>
            <a:r>
              <a:rPr lang="en-US" sz="275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en-US" sz="27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92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92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r>
              <a:rPr lang="en-US" sz="275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en-US" sz="27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92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92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r>
              <a:rPr lang="en-US" sz="275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en-US" sz="392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370" y="432498"/>
            <a:ext cx="24322163" cy="326207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A4FF8B-D9B2-4B8E-8A6A-81FC067D1E27}"/>
              </a:ext>
            </a:extLst>
          </p:cNvPr>
          <p:cNvSpPr/>
          <p:nvPr/>
        </p:nvSpPr>
        <p:spPr>
          <a:xfrm>
            <a:off x="435458" y="465139"/>
            <a:ext cx="1787042" cy="50006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A0000</a:t>
            </a:r>
          </a:p>
        </p:txBody>
      </p:sp>
    </p:spTree>
    <p:extLst>
      <p:ext uri="{BB962C8B-B14F-4D97-AF65-F5344CB8AC3E}">
        <p14:creationId xmlns:p14="http://schemas.microsoft.com/office/powerpoint/2010/main" val="2305247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78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 3</vt:lpstr>
      <vt:lpstr>Office Theme</vt:lpstr>
      <vt:lpstr>Title ….… Title …..… Title …..… Title …….. Title …..… Title …..… Title …….. Title …..… Title …..… Title ……..   Author Name a, Author Name ⃰ b, Author Name c, …. Corresponding Author E-mail : …………….   a Department Of Chemistry…….  b Department Of Chemistry…….. c Department Of Chemistry……..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mmd</dc:creator>
  <cp:lastModifiedBy>AliReza Haghighat</cp:lastModifiedBy>
  <cp:revision>33</cp:revision>
  <dcterms:created xsi:type="dcterms:W3CDTF">2021-07-19T08:35:11Z</dcterms:created>
  <dcterms:modified xsi:type="dcterms:W3CDTF">2025-07-01T17:03:03Z</dcterms:modified>
</cp:coreProperties>
</file>